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1" r:id="rId6"/>
    <p:sldId id="265" r:id="rId7"/>
    <p:sldId id="264" r:id="rId8"/>
    <p:sldId id="263" r:id="rId9"/>
    <p:sldId id="262" r:id="rId10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napToGrid="0">
      <p:cViewPr>
        <p:scale>
          <a:sx n="150" d="100"/>
          <a:sy n="150" d="100"/>
        </p:scale>
        <p:origin x="7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8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D4B39B-DCDD-4F8F-8B0A-897DF3975F5D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0728BA4-CE1B-4004-AFD1-2D98A3C800E7}">
      <dgm:prSet/>
      <dgm:spPr/>
      <dgm:t>
        <a:bodyPr/>
        <a:lstStyle/>
        <a:p>
          <a:r>
            <a:rPr lang="es-ES"/>
            <a:t>Introducción y elección de tema.</a:t>
          </a:r>
          <a:endParaRPr lang="en-US"/>
        </a:p>
      </dgm:t>
    </dgm:pt>
    <dgm:pt modelId="{F2922762-3B5D-4D4F-8029-594EC538F423}" type="parTrans" cxnId="{7BB6BBD4-71BB-4EE4-A27C-519E63276AD4}">
      <dgm:prSet/>
      <dgm:spPr/>
      <dgm:t>
        <a:bodyPr/>
        <a:lstStyle/>
        <a:p>
          <a:endParaRPr lang="en-US"/>
        </a:p>
      </dgm:t>
    </dgm:pt>
    <dgm:pt modelId="{6D6A410F-4D4F-4175-B0C5-6003512307FB}" type="sibTrans" cxnId="{7BB6BBD4-71BB-4EE4-A27C-519E63276AD4}">
      <dgm:prSet/>
      <dgm:spPr/>
      <dgm:t>
        <a:bodyPr/>
        <a:lstStyle/>
        <a:p>
          <a:endParaRPr lang="en-US"/>
        </a:p>
      </dgm:t>
    </dgm:pt>
    <dgm:pt modelId="{609AC067-3290-4CC7-87D0-F22F1EDDA028}">
      <dgm:prSet/>
      <dgm:spPr/>
      <dgm:t>
        <a:bodyPr/>
        <a:lstStyle/>
        <a:p>
          <a:r>
            <a:rPr lang="es-ES"/>
            <a:t>Análisis de los datos.</a:t>
          </a:r>
          <a:endParaRPr lang="en-US"/>
        </a:p>
      </dgm:t>
    </dgm:pt>
    <dgm:pt modelId="{2F8313C8-EF6D-4422-8A50-E753A8CF872E}" type="parTrans" cxnId="{11894EE0-B2F8-49D7-8A6C-1F34905D7827}">
      <dgm:prSet/>
      <dgm:spPr/>
      <dgm:t>
        <a:bodyPr/>
        <a:lstStyle/>
        <a:p>
          <a:endParaRPr lang="en-US"/>
        </a:p>
      </dgm:t>
    </dgm:pt>
    <dgm:pt modelId="{1E3EB4BA-6FF1-491E-A449-364ABB0D61A0}" type="sibTrans" cxnId="{11894EE0-B2F8-49D7-8A6C-1F34905D7827}">
      <dgm:prSet/>
      <dgm:spPr/>
      <dgm:t>
        <a:bodyPr/>
        <a:lstStyle/>
        <a:p>
          <a:endParaRPr lang="en-US"/>
        </a:p>
      </dgm:t>
    </dgm:pt>
    <dgm:pt modelId="{9B8E057F-D9B5-4B40-83F6-E9AE450AFCC6}">
      <dgm:prSet/>
      <dgm:spPr/>
      <dgm:t>
        <a:bodyPr/>
        <a:lstStyle/>
        <a:p>
          <a:r>
            <a:rPr lang="es-ES"/>
            <a:t>Resultados de la regresión.</a:t>
          </a:r>
          <a:endParaRPr lang="en-US"/>
        </a:p>
      </dgm:t>
    </dgm:pt>
    <dgm:pt modelId="{20C19CBB-480C-4AF4-9BD3-DAF589EC177C}" type="parTrans" cxnId="{F6AEF4EB-08A0-4EC1-9D03-265FD2CE93A8}">
      <dgm:prSet/>
      <dgm:spPr/>
      <dgm:t>
        <a:bodyPr/>
        <a:lstStyle/>
        <a:p>
          <a:endParaRPr lang="en-US"/>
        </a:p>
      </dgm:t>
    </dgm:pt>
    <dgm:pt modelId="{7D2F3ADF-AE6F-4E7E-ABFE-5DD8E9B19406}" type="sibTrans" cxnId="{F6AEF4EB-08A0-4EC1-9D03-265FD2CE93A8}">
      <dgm:prSet/>
      <dgm:spPr/>
      <dgm:t>
        <a:bodyPr/>
        <a:lstStyle/>
        <a:p>
          <a:endParaRPr lang="en-US"/>
        </a:p>
      </dgm:t>
    </dgm:pt>
    <dgm:pt modelId="{A6D7C46D-D9C7-4FB6-9645-2227E40E6B17}">
      <dgm:prSet/>
      <dgm:spPr/>
      <dgm:t>
        <a:bodyPr/>
        <a:lstStyle/>
        <a:p>
          <a:r>
            <a:rPr lang="es-ES"/>
            <a:t>Conclusiones del análisis y extensiones del experimento.</a:t>
          </a:r>
          <a:endParaRPr lang="en-US"/>
        </a:p>
      </dgm:t>
    </dgm:pt>
    <dgm:pt modelId="{5B37184B-D08B-474A-A2F2-4D9F97CC5CF3}" type="parTrans" cxnId="{FAAA95B1-F19B-40C4-BC87-6C455F91DBCF}">
      <dgm:prSet/>
      <dgm:spPr/>
      <dgm:t>
        <a:bodyPr/>
        <a:lstStyle/>
        <a:p>
          <a:endParaRPr lang="en-US"/>
        </a:p>
      </dgm:t>
    </dgm:pt>
    <dgm:pt modelId="{68DAFF1A-0588-4696-BA08-E5E590F4536A}" type="sibTrans" cxnId="{FAAA95B1-F19B-40C4-BC87-6C455F91DBCF}">
      <dgm:prSet/>
      <dgm:spPr/>
      <dgm:t>
        <a:bodyPr/>
        <a:lstStyle/>
        <a:p>
          <a:endParaRPr lang="en-US"/>
        </a:p>
      </dgm:t>
    </dgm:pt>
    <dgm:pt modelId="{B4FD6C19-F7F8-4094-BC2E-02ECA093B6B0}" type="pres">
      <dgm:prSet presAssocID="{C3D4B39B-DCDD-4F8F-8B0A-897DF3975F5D}" presName="vert0" presStyleCnt="0">
        <dgm:presLayoutVars>
          <dgm:dir/>
          <dgm:animOne val="branch"/>
          <dgm:animLvl val="lvl"/>
        </dgm:presLayoutVars>
      </dgm:prSet>
      <dgm:spPr/>
    </dgm:pt>
    <dgm:pt modelId="{3AEE2EEF-6CB4-4178-A064-B4D0E8346D9C}" type="pres">
      <dgm:prSet presAssocID="{20728BA4-CE1B-4004-AFD1-2D98A3C800E7}" presName="thickLine" presStyleLbl="alignNode1" presStyleIdx="0" presStyleCnt="4"/>
      <dgm:spPr/>
    </dgm:pt>
    <dgm:pt modelId="{530112FF-CE19-4324-98B0-0D12BDF4E842}" type="pres">
      <dgm:prSet presAssocID="{20728BA4-CE1B-4004-AFD1-2D98A3C800E7}" presName="horz1" presStyleCnt="0"/>
      <dgm:spPr/>
    </dgm:pt>
    <dgm:pt modelId="{370FF0E0-0F02-4C5A-8653-F2A7142C0CDE}" type="pres">
      <dgm:prSet presAssocID="{20728BA4-CE1B-4004-AFD1-2D98A3C800E7}" presName="tx1" presStyleLbl="revTx" presStyleIdx="0" presStyleCnt="4"/>
      <dgm:spPr/>
    </dgm:pt>
    <dgm:pt modelId="{98B5F7F6-F136-485D-AD84-CD4B3C09BA2E}" type="pres">
      <dgm:prSet presAssocID="{20728BA4-CE1B-4004-AFD1-2D98A3C800E7}" presName="vert1" presStyleCnt="0"/>
      <dgm:spPr/>
    </dgm:pt>
    <dgm:pt modelId="{2C06EB0F-DF41-416A-8DC8-8F85C906BABE}" type="pres">
      <dgm:prSet presAssocID="{609AC067-3290-4CC7-87D0-F22F1EDDA028}" presName="thickLine" presStyleLbl="alignNode1" presStyleIdx="1" presStyleCnt="4"/>
      <dgm:spPr/>
    </dgm:pt>
    <dgm:pt modelId="{14B7EFF2-22DE-46C5-B3F4-3261D930BAFE}" type="pres">
      <dgm:prSet presAssocID="{609AC067-3290-4CC7-87D0-F22F1EDDA028}" presName="horz1" presStyleCnt="0"/>
      <dgm:spPr/>
    </dgm:pt>
    <dgm:pt modelId="{6A7B245C-2CA0-41D3-A23B-5969285AE5D3}" type="pres">
      <dgm:prSet presAssocID="{609AC067-3290-4CC7-87D0-F22F1EDDA028}" presName="tx1" presStyleLbl="revTx" presStyleIdx="1" presStyleCnt="4"/>
      <dgm:spPr/>
    </dgm:pt>
    <dgm:pt modelId="{AD249D87-C024-4930-89DE-63C8C55E7600}" type="pres">
      <dgm:prSet presAssocID="{609AC067-3290-4CC7-87D0-F22F1EDDA028}" presName="vert1" presStyleCnt="0"/>
      <dgm:spPr/>
    </dgm:pt>
    <dgm:pt modelId="{51D3DD98-0220-49A7-970B-5B466FFBF989}" type="pres">
      <dgm:prSet presAssocID="{9B8E057F-D9B5-4B40-83F6-E9AE450AFCC6}" presName="thickLine" presStyleLbl="alignNode1" presStyleIdx="2" presStyleCnt="4"/>
      <dgm:spPr/>
    </dgm:pt>
    <dgm:pt modelId="{BC4D24E5-4287-4A21-83A2-D355F49263C7}" type="pres">
      <dgm:prSet presAssocID="{9B8E057F-D9B5-4B40-83F6-E9AE450AFCC6}" presName="horz1" presStyleCnt="0"/>
      <dgm:spPr/>
    </dgm:pt>
    <dgm:pt modelId="{C865D42A-B4FB-417D-A1DA-B3E22353F0EB}" type="pres">
      <dgm:prSet presAssocID="{9B8E057F-D9B5-4B40-83F6-E9AE450AFCC6}" presName="tx1" presStyleLbl="revTx" presStyleIdx="2" presStyleCnt="4"/>
      <dgm:spPr/>
    </dgm:pt>
    <dgm:pt modelId="{81361D59-5F28-45FD-BEE1-49708B7DDA7D}" type="pres">
      <dgm:prSet presAssocID="{9B8E057F-D9B5-4B40-83F6-E9AE450AFCC6}" presName="vert1" presStyleCnt="0"/>
      <dgm:spPr/>
    </dgm:pt>
    <dgm:pt modelId="{60607306-7261-4725-BEBC-AD55415344DC}" type="pres">
      <dgm:prSet presAssocID="{A6D7C46D-D9C7-4FB6-9645-2227E40E6B17}" presName="thickLine" presStyleLbl="alignNode1" presStyleIdx="3" presStyleCnt="4"/>
      <dgm:spPr/>
    </dgm:pt>
    <dgm:pt modelId="{B20FCB00-B055-45BC-B293-15DACEE2EBDD}" type="pres">
      <dgm:prSet presAssocID="{A6D7C46D-D9C7-4FB6-9645-2227E40E6B17}" presName="horz1" presStyleCnt="0"/>
      <dgm:spPr/>
    </dgm:pt>
    <dgm:pt modelId="{51C15A72-8BD0-4FEC-AD86-E1B1590C5059}" type="pres">
      <dgm:prSet presAssocID="{A6D7C46D-D9C7-4FB6-9645-2227E40E6B17}" presName="tx1" presStyleLbl="revTx" presStyleIdx="3" presStyleCnt="4"/>
      <dgm:spPr/>
    </dgm:pt>
    <dgm:pt modelId="{3514D41C-0A56-48CF-BAC1-40310FFEB642}" type="pres">
      <dgm:prSet presAssocID="{A6D7C46D-D9C7-4FB6-9645-2227E40E6B17}" presName="vert1" presStyleCnt="0"/>
      <dgm:spPr/>
    </dgm:pt>
  </dgm:ptLst>
  <dgm:cxnLst>
    <dgm:cxn modelId="{A9659E32-0308-4C6F-B53A-EDECC4F359E0}" type="presOf" srcId="{A6D7C46D-D9C7-4FB6-9645-2227E40E6B17}" destId="{51C15A72-8BD0-4FEC-AD86-E1B1590C5059}" srcOrd="0" destOrd="0" presId="urn:microsoft.com/office/officeart/2008/layout/LinedList"/>
    <dgm:cxn modelId="{E97E4A44-DFCA-404E-BF5C-CA3E79F373D7}" type="presOf" srcId="{9B8E057F-D9B5-4B40-83F6-E9AE450AFCC6}" destId="{C865D42A-B4FB-417D-A1DA-B3E22353F0EB}" srcOrd="0" destOrd="0" presId="urn:microsoft.com/office/officeart/2008/layout/LinedList"/>
    <dgm:cxn modelId="{954A0449-E4C0-46C3-AF6C-AE9541907CBA}" type="presOf" srcId="{20728BA4-CE1B-4004-AFD1-2D98A3C800E7}" destId="{370FF0E0-0F02-4C5A-8653-F2A7142C0CDE}" srcOrd="0" destOrd="0" presId="urn:microsoft.com/office/officeart/2008/layout/LinedList"/>
    <dgm:cxn modelId="{BDD0268B-49B5-4694-B46B-A8A6E27EC043}" type="presOf" srcId="{C3D4B39B-DCDD-4F8F-8B0A-897DF3975F5D}" destId="{B4FD6C19-F7F8-4094-BC2E-02ECA093B6B0}" srcOrd="0" destOrd="0" presId="urn:microsoft.com/office/officeart/2008/layout/LinedList"/>
    <dgm:cxn modelId="{FAAA95B1-F19B-40C4-BC87-6C455F91DBCF}" srcId="{C3D4B39B-DCDD-4F8F-8B0A-897DF3975F5D}" destId="{A6D7C46D-D9C7-4FB6-9645-2227E40E6B17}" srcOrd="3" destOrd="0" parTransId="{5B37184B-D08B-474A-A2F2-4D9F97CC5CF3}" sibTransId="{68DAFF1A-0588-4696-BA08-E5E590F4536A}"/>
    <dgm:cxn modelId="{DA0078C2-0745-44C9-BAE5-2793D3FF6CBD}" type="presOf" srcId="{609AC067-3290-4CC7-87D0-F22F1EDDA028}" destId="{6A7B245C-2CA0-41D3-A23B-5969285AE5D3}" srcOrd="0" destOrd="0" presId="urn:microsoft.com/office/officeart/2008/layout/LinedList"/>
    <dgm:cxn modelId="{7BB6BBD4-71BB-4EE4-A27C-519E63276AD4}" srcId="{C3D4B39B-DCDD-4F8F-8B0A-897DF3975F5D}" destId="{20728BA4-CE1B-4004-AFD1-2D98A3C800E7}" srcOrd="0" destOrd="0" parTransId="{F2922762-3B5D-4D4F-8029-594EC538F423}" sibTransId="{6D6A410F-4D4F-4175-B0C5-6003512307FB}"/>
    <dgm:cxn modelId="{11894EE0-B2F8-49D7-8A6C-1F34905D7827}" srcId="{C3D4B39B-DCDD-4F8F-8B0A-897DF3975F5D}" destId="{609AC067-3290-4CC7-87D0-F22F1EDDA028}" srcOrd="1" destOrd="0" parTransId="{2F8313C8-EF6D-4422-8A50-E753A8CF872E}" sibTransId="{1E3EB4BA-6FF1-491E-A449-364ABB0D61A0}"/>
    <dgm:cxn modelId="{F6AEF4EB-08A0-4EC1-9D03-265FD2CE93A8}" srcId="{C3D4B39B-DCDD-4F8F-8B0A-897DF3975F5D}" destId="{9B8E057F-D9B5-4B40-83F6-E9AE450AFCC6}" srcOrd="2" destOrd="0" parTransId="{20C19CBB-480C-4AF4-9BD3-DAF589EC177C}" sibTransId="{7D2F3ADF-AE6F-4E7E-ABFE-5DD8E9B19406}"/>
    <dgm:cxn modelId="{BA86F9DC-F006-4C4E-80D6-7D5124A4BDD7}" type="presParOf" srcId="{B4FD6C19-F7F8-4094-BC2E-02ECA093B6B0}" destId="{3AEE2EEF-6CB4-4178-A064-B4D0E8346D9C}" srcOrd="0" destOrd="0" presId="urn:microsoft.com/office/officeart/2008/layout/LinedList"/>
    <dgm:cxn modelId="{8908DDFC-6860-40FB-B51E-8A55AB4FE86C}" type="presParOf" srcId="{B4FD6C19-F7F8-4094-BC2E-02ECA093B6B0}" destId="{530112FF-CE19-4324-98B0-0D12BDF4E842}" srcOrd="1" destOrd="0" presId="urn:microsoft.com/office/officeart/2008/layout/LinedList"/>
    <dgm:cxn modelId="{2A1E4689-5C14-4D1B-AC2F-A4CC3B17AEC1}" type="presParOf" srcId="{530112FF-CE19-4324-98B0-0D12BDF4E842}" destId="{370FF0E0-0F02-4C5A-8653-F2A7142C0CDE}" srcOrd="0" destOrd="0" presId="urn:microsoft.com/office/officeart/2008/layout/LinedList"/>
    <dgm:cxn modelId="{51E08E0B-5B29-4805-8039-A7DEFBC0959E}" type="presParOf" srcId="{530112FF-CE19-4324-98B0-0D12BDF4E842}" destId="{98B5F7F6-F136-485D-AD84-CD4B3C09BA2E}" srcOrd="1" destOrd="0" presId="urn:microsoft.com/office/officeart/2008/layout/LinedList"/>
    <dgm:cxn modelId="{FACCD166-4041-49D7-AD06-F112FC1C85D3}" type="presParOf" srcId="{B4FD6C19-F7F8-4094-BC2E-02ECA093B6B0}" destId="{2C06EB0F-DF41-416A-8DC8-8F85C906BABE}" srcOrd="2" destOrd="0" presId="urn:microsoft.com/office/officeart/2008/layout/LinedList"/>
    <dgm:cxn modelId="{727BDF83-EAA0-414B-9830-F77BF4318431}" type="presParOf" srcId="{B4FD6C19-F7F8-4094-BC2E-02ECA093B6B0}" destId="{14B7EFF2-22DE-46C5-B3F4-3261D930BAFE}" srcOrd="3" destOrd="0" presId="urn:microsoft.com/office/officeart/2008/layout/LinedList"/>
    <dgm:cxn modelId="{8CE6F072-3B8D-444A-A2BC-312E43972AFB}" type="presParOf" srcId="{14B7EFF2-22DE-46C5-B3F4-3261D930BAFE}" destId="{6A7B245C-2CA0-41D3-A23B-5969285AE5D3}" srcOrd="0" destOrd="0" presId="urn:microsoft.com/office/officeart/2008/layout/LinedList"/>
    <dgm:cxn modelId="{A71D55E0-D889-40EF-A477-335B5D51B968}" type="presParOf" srcId="{14B7EFF2-22DE-46C5-B3F4-3261D930BAFE}" destId="{AD249D87-C024-4930-89DE-63C8C55E7600}" srcOrd="1" destOrd="0" presId="urn:microsoft.com/office/officeart/2008/layout/LinedList"/>
    <dgm:cxn modelId="{8B05BA72-116D-4BAB-830B-E423B1D43EDB}" type="presParOf" srcId="{B4FD6C19-F7F8-4094-BC2E-02ECA093B6B0}" destId="{51D3DD98-0220-49A7-970B-5B466FFBF989}" srcOrd="4" destOrd="0" presId="urn:microsoft.com/office/officeart/2008/layout/LinedList"/>
    <dgm:cxn modelId="{0F84959C-D010-489E-8A55-2C9B90F24FFD}" type="presParOf" srcId="{B4FD6C19-F7F8-4094-BC2E-02ECA093B6B0}" destId="{BC4D24E5-4287-4A21-83A2-D355F49263C7}" srcOrd="5" destOrd="0" presId="urn:microsoft.com/office/officeart/2008/layout/LinedList"/>
    <dgm:cxn modelId="{7B9B5ED7-5D77-4F03-949C-8137479A0FAA}" type="presParOf" srcId="{BC4D24E5-4287-4A21-83A2-D355F49263C7}" destId="{C865D42A-B4FB-417D-A1DA-B3E22353F0EB}" srcOrd="0" destOrd="0" presId="urn:microsoft.com/office/officeart/2008/layout/LinedList"/>
    <dgm:cxn modelId="{5CB8BD83-FFD6-4A54-90CE-DB92A1A033AD}" type="presParOf" srcId="{BC4D24E5-4287-4A21-83A2-D355F49263C7}" destId="{81361D59-5F28-45FD-BEE1-49708B7DDA7D}" srcOrd="1" destOrd="0" presId="urn:microsoft.com/office/officeart/2008/layout/LinedList"/>
    <dgm:cxn modelId="{FE36513B-A307-415B-AE11-42198C65A476}" type="presParOf" srcId="{B4FD6C19-F7F8-4094-BC2E-02ECA093B6B0}" destId="{60607306-7261-4725-BEBC-AD55415344DC}" srcOrd="6" destOrd="0" presId="urn:microsoft.com/office/officeart/2008/layout/LinedList"/>
    <dgm:cxn modelId="{D021A3D5-D23D-424F-B1F2-D2D7C69F65D1}" type="presParOf" srcId="{B4FD6C19-F7F8-4094-BC2E-02ECA093B6B0}" destId="{B20FCB00-B055-45BC-B293-15DACEE2EBDD}" srcOrd="7" destOrd="0" presId="urn:microsoft.com/office/officeart/2008/layout/LinedList"/>
    <dgm:cxn modelId="{9CC39544-03A5-4803-B06C-30B277E10DAA}" type="presParOf" srcId="{B20FCB00-B055-45BC-B293-15DACEE2EBDD}" destId="{51C15A72-8BD0-4FEC-AD86-E1B1590C5059}" srcOrd="0" destOrd="0" presId="urn:microsoft.com/office/officeart/2008/layout/LinedList"/>
    <dgm:cxn modelId="{9643DBDB-405D-4E9D-927A-41DECC25BB16}" type="presParOf" srcId="{B20FCB00-B055-45BC-B293-15DACEE2EBDD}" destId="{3514D41C-0A56-48CF-BAC1-40310FFEB64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E2EEF-6CB4-4178-A064-B4D0E8346D9C}">
      <dsp:nvSpPr>
        <dsp:cNvPr id="0" name=""/>
        <dsp:cNvSpPr/>
      </dsp:nvSpPr>
      <dsp:spPr>
        <a:xfrm>
          <a:off x="0" y="0"/>
          <a:ext cx="960437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FF0E0-0F02-4C5A-8653-F2A7142C0CDE}">
      <dsp:nvSpPr>
        <dsp:cNvPr id="0" name=""/>
        <dsp:cNvSpPr/>
      </dsp:nvSpPr>
      <dsp:spPr>
        <a:xfrm>
          <a:off x="0" y="0"/>
          <a:ext cx="9604375" cy="930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/>
            <a:t>Introducción y elección de tema.</a:t>
          </a:r>
          <a:endParaRPr lang="en-US" sz="3200" kern="1200"/>
        </a:p>
      </dsp:txBody>
      <dsp:txXfrm>
        <a:off x="0" y="0"/>
        <a:ext cx="9604375" cy="930806"/>
      </dsp:txXfrm>
    </dsp:sp>
    <dsp:sp modelId="{2C06EB0F-DF41-416A-8DC8-8F85C906BABE}">
      <dsp:nvSpPr>
        <dsp:cNvPr id="0" name=""/>
        <dsp:cNvSpPr/>
      </dsp:nvSpPr>
      <dsp:spPr>
        <a:xfrm>
          <a:off x="0" y="930806"/>
          <a:ext cx="960437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7B245C-2CA0-41D3-A23B-5969285AE5D3}">
      <dsp:nvSpPr>
        <dsp:cNvPr id="0" name=""/>
        <dsp:cNvSpPr/>
      </dsp:nvSpPr>
      <dsp:spPr>
        <a:xfrm>
          <a:off x="0" y="930806"/>
          <a:ext cx="9604375" cy="930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/>
            <a:t>Análisis de los datos.</a:t>
          </a:r>
          <a:endParaRPr lang="en-US" sz="3200" kern="1200"/>
        </a:p>
      </dsp:txBody>
      <dsp:txXfrm>
        <a:off x="0" y="930806"/>
        <a:ext cx="9604375" cy="930806"/>
      </dsp:txXfrm>
    </dsp:sp>
    <dsp:sp modelId="{51D3DD98-0220-49A7-970B-5B466FFBF989}">
      <dsp:nvSpPr>
        <dsp:cNvPr id="0" name=""/>
        <dsp:cNvSpPr/>
      </dsp:nvSpPr>
      <dsp:spPr>
        <a:xfrm>
          <a:off x="0" y="1861613"/>
          <a:ext cx="960437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5D42A-B4FB-417D-A1DA-B3E22353F0EB}">
      <dsp:nvSpPr>
        <dsp:cNvPr id="0" name=""/>
        <dsp:cNvSpPr/>
      </dsp:nvSpPr>
      <dsp:spPr>
        <a:xfrm>
          <a:off x="0" y="1861613"/>
          <a:ext cx="9604375" cy="930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/>
            <a:t>Resultados de la regresión.</a:t>
          </a:r>
          <a:endParaRPr lang="en-US" sz="3200" kern="1200"/>
        </a:p>
      </dsp:txBody>
      <dsp:txXfrm>
        <a:off x="0" y="1861613"/>
        <a:ext cx="9604375" cy="930806"/>
      </dsp:txXfrm>
    </dsp:sp>
    <dsp:sp modelId="{60607306-7261-4725-BEBC-AD55415344DC}">
      <dsp:nvSpPr>
        <dsp:cNvPr id="0" name=""/>
        <dsp:cNvSpPr/>
      </dsp:nvSpPr>
      <dsp:spPr>
        <a:xfrm>
          <a:off x="0" y="2792420"/>
          <a:ext cx="960437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15A72-8BD0-4FEC-AD86-E1B1590C5059}">
      <dsp:nvSpPr>
        <dsp:cNvPr id="0" name=""/>
        <dsp:cNvSpPr/>
      </dsp:nvSpPr>
      <dsp:spPr>
        <a:xfrm>
          <a:off x="0" y="2792420"/>
          <a:ext cx="9604375" cy="930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/>
            <a:t>Conclusiones del análisis y extensiones del experimento.</a:t>
          </a:r>
          <a:endParaRPr lang="en-US" sz="3200" kern="1200"/>
        </a:p>
      </dsp:txBody>
      <dsp:txXfrm>
        <a:off x="0" y="2792420"/>
        <a:ext cx="9604375" cy="930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6C71DCA-E3DA-4F38-A66A-D6DB45F0C9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4C53BD0-D319-41A6-B459-C68B317BD6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1B6AC-BE30-4A1E-B1C2-11C0D3586F34}" type="datetimeFigureOut">
              <a:rPr lang="es-ES" smtClean="0"/>
              <a:t>13/03/2022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E3A32A-00CD-463B-9515-9F088BA6E2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EEAC487-B3FF-486A-8793-9041C4C172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7ED90-78F1-43EB-ADB3-A6697A0B120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72778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E260D-A2CB-4A60-B964-B0EAAC469890}" type="datetimeFigureOut">
              <a:rPr lang="es-ES" noProof="0" smtClean="0"/>
              <a:t>13/03/2022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47650-F839-47EB-BD66-81FAD4E8681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724566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7650-F839-47EB-BD66-81FAD4E8681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8441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rtlCol="0" anchor="b">
            <a:normAutofit/>
          </a:bodyPr>
          <a:lstStyle>
            <a:lvl1pPr algn="l">
              <a:defRPr sz="6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2203CE-38EF-4CDB-93A8-6A537CA5EB08}" type="datetime1">
              <a:rPr lang="es-ES" noProof="0" smtClean="0"/>
              <a:t>13/03/2022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5" name="Conector recto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5BBDAD-5A57-4146-A057-D221D973C67F}" type="datetime1">
              <a:rPr lang="es-ES" noProof="0" smtClean="0"/>
              <a:t>13/03/2022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26" name="Conector recto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B75C98-E1DD-4B4E-B6EE-0532F86E8402}" type="datetime1">
              <a:rPr lang="es-ES" noProof="0" smtClean="0"/>
              <a:t>13/03/2022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5" name="Conector recto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30D7C7-4EAD-4D20-8855-8E5037CB499C}" type="datetime1">
              <a:rPr lang="es-ES" noProof="0" smtClean="0"/>
              <a:t>13/03/2022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33" name="Conector recto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 rtlCol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241E65-A6C8-4185-9FCE-0961F8FB0FE2}" type="datetime1">
              <a:rPr lang="es-ES" noProof="0" smtClean="0"/>
              <a:t>13/03/2022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5" name="Conector recto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EFD7CD-0116-47D7-8095-1628A5D14608}" type="datetime1">
              <a:rPr lang="es-ES" noProof="0" smtClean="0"/>
              <a:t>13/03/2022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35" name="Conector recto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DFB916-A731-4AB9-A0FA-FB853B54C4B4}" type="datetime1">
              <a:rPr lang="es-ES" noProof="0" smtClean="0"/>
              <a:t>13/03/2022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29" name="Conector recto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3F29DA-0301-4CF1-9453-104D66F4DA6E}" type="datetime1">
              <a:rPr lang="es-ES" noProof="0" smtClean="0"/>
              <a:t>13/03/2022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25" name="Conector recto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E90C3C-AB74-4FF1-BEF8-F7A15AA35604}" type="datetime1">
              <a:rPr lang="es-ES" noProof="0" smtClean="0"/>
              <a:t>13/03/2022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943C99-EA50-4206-80C8-5D419894145D}" type="datetime1">
              <a:rPr lang="es-ES" noProof="0" smtClean="0"/>
              <a:t>13/03/2022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7" name="Conector recto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ángulo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ángulo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E8292DC2-A4E6-47B7-8832-734F0730E537}" type="datetime1">
              <a:rPr lang="es-ES" noProof="0" smtClean="0"/>
              <a:t>13/03/2022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31" name="Conector recto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3FEA765-1020-47D4-96B6-9A1DB75D79FF}" type="datetime1">
              <a:rPr lang="es-ES" noProof="0" smtClean="0"/>
              <a:t>13/03/2022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0" name="Conector recto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D7B5ECF-65BF-4A2C-BD7A-ADDDAE708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24798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9" name="Rectangle 24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065511" y="3236470"/>
            <a:ext cx="6832500" cy="1252601"/>
          </a:xfrm>
        </p:spPr>
        <p:txBody>
          <a:bodyPr rtlCol="0">
            <a:normAutofit/>
          </a:bodyPr>
          <a:lstStyle/>
          <a:p>
            <a:pPr rtl="0"/>
            <a:r>
              <a:rPr lang="es-ES" sz="4100">
                <a:solidFill>
                  <a:srgbClr val="FFFFFE"/>
                </a:solidFill>
              </a:rPr>
              <a:t>Previsión del valor de viviendas en taipei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065511" y="4669144"/>
            <a:ext cx="6832499" cy="716529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es-ES" sz="1200">
                <a:solidFill>
                  <a:srgbClr val="FFFFFE"/>
                </a:solidFill>
              </a:rPr>
              <a:t>Guillem escriba molto</a:t>
            </a:r>
          </a:p>
          <a:p>
            <a:pPr rtl="0">
              <a:lnSpc>
                <a:spcPct val="110000"/>
              </a:lnSpc>
            </a:pPr>
            <a:r>
              <a:rPr lang="es-ES" sz="1200">
                <a:solidFill>
                  <a:srgbClr val="FFFFFE"/>
                </a:solidFill>
              </a:rPr>
              <a:t>David Pérez carrasco</a:t>
            </a:r>
          </a:p>
        </p:txBody>
      </p:sp>
      <p:cxnSp>
        <p:nvCxnSpPr>
          <p:cNvPr id="30" name="Straight Connector 26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4D90D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3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AE2378-6857-429C-B214-20CAC2AA2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s-ES" dirty="0"/>
              <a:t>índice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EDF93C2-31D5-9420-49BF-5FA88B42C8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5016487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8144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4206F8-1E43-4233-A730-F032F1D7A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1. Introducción  y elección  de  tema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85C228-698C-408D-ADA1-7F2042C01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Explicación del tema.</a:t>
            </a:r>
          </a:p>
          <a:p>
            <a:r>
              <a:rPr lang="en-US"/>
              <a:t>Interés y uso.</a:t>
            </a:r>
          </a:p>
          <a:p>
            <a:r>
              <a:rPr lang="en-US"/>
              <a:t>Regresores y respuesta.</a:t>
            </a:r>
          </a:p>
          <a:p>
            <a:r>
              <a:rPr lang="en-US"/>
              <a:t>Predicción.</a:t>
            </a:r>
          </a:p>
        </p:txBody>
      </p:sp>
    </p:spTree>
    <p:extLst>
      <p:ext uri="{BB962C8B-B14F-4D97-AF65-F5344CB8AC3E}">
        <p14:creationId xmlns:p14="http://schemas.microsoft.com/office/powerpoint/2010/main" val="3956711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AC50A9-7CCC-42BA-A70B-15408C47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191" y="1142094"/>
            <a:ext cx="9607661" cy="1056319"/>
          </a:xfrm>
        </p:spPr>
        <p:txBody>
          <a:bodyPr/>
          <a:lstStyle/>
          <a:p>
            <a:r>
              <a:rPr lang="es-ES" dirty="0"/>
              <a:t>2.  Análisis de los datos</a:t>
            </a:r>
          </a:p>
        </p:txBody>
      </p:sp>
      <p:pic>
        <p:nvPicPr>
          <p:cNvPr id="18" name="Marcador de contenido 1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2BDBE17-62DD-4C19-98D2-20CCFDE8BA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14924" y="2544158"/>
            <a:ext cx="4469871" cy="33524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Marcador de contenido 1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8F280728-B6A6-423A-A570-F188F7775FC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84981" y="2544158"/>
            <a:ext cx="4469871" cy="33524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1F3ECCBB-7F17-4AC6-BD89-81F5FA4B1036}"/>
              </a:ext>
            </a:extLst>
          </p:cNvPr>
          <p:cNvSpPr txBox="1"/>
          <p:nvPr/>
        </p:nvSpPr>
        <p:spPr>
          <a:xfrm>
            <a:off x="1818464" y="2500885"/>
            <a:ext cx="3862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400" dirty="0"/>
              <a:t>Distancia estación – Precio por unidad de </a:t>
            </a:r>
            <a:r>
              <a:rPr lang="es-ES" sz="1400" dirty="0" err="1"/>
              <a:t>area</a:t>
            </a:r>
            <a:endParaRPr lang="es-ES" sz="14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4205CBF-D7AA-4E57-976C-FA3D87E11104}"/>
              </a:ext>
            </a:extLst>
          </p:cNvPr>
          <p:cNvSpPr txBox="1"/>
          <p:nvPr/>
        </p:nvSpPr>
        <p:spPr>
          <a:xfrm>
            <a:off x="6532751" y="2500884"/>
            <a:ext cx="4574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400" dirty="0" err="1"/>
              <a:t>Nº</a:t>
            </a:r>
            <a:r>
              <a:rPr lang="es-ES" sz="1400" dirty="0"/>
              <a:t> Tiendas de conveniencia – Precio por unidad de </a:t>
            </a:r>
            <a:r>
              <a:rPr lang="es-ES" sz="1400" dirty="0" err="1"/>
              <a:t>Area</a:t>
            </a:r>
            <a:endParaRPr lang="es-ES" sz="14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DB13F99-816E-4EBD-8718-22F3CF84E2B5}"/>
              </a:ext>
            </a:extLst>
          </p:cNvPr>
          <p:cNvSpPr txBox="1"/>
          <p:nvPr/>
        </p:nvSpPr>
        <p:spPr>
          <a:xfrm>
            <a:off x="1311724" y="1919147"/>
            <a:ext cx="4598759" cy="430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s-ES" sz="2000" dirty="0">
                <a:solidFill>
                  <a:prstClr val="black"/>
                </a:solidFill>
                <a:latin typeface="Gill Sans MT" panose="020B0502020104020203"/>
              </a:rPr>
              <a:t>Número de muestras, </a:t>
            </a:r>
            <a:r>
              <a:rPr lang="es-ES" sz="2000" dirty="0" err="1">
                <a:solidFill>
                  <a:prstClr val="black"/>
                </a:solidFill>
                <a:latin typeface="Gill Sans MT" panose="020B0502020104020203"/>
              </a:rPr>
              <a:t>outliers</a:t>
            </a:r>
            <a:r>
              <a:rPr lang="es-ES" sz="2000" dirty="0">
                <a:solidFill>
                  <a:prstClr val="black"/>
                </a:solidFill>
                <a:latin typeface="Gill Sans MT" panose="020B0502020104020203"/>
              </a:rPr>
              <a:t>, fuente,…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08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36783-12C2-425D-9AF1-D78522E5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Resultados de la regresión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2869EF-4178-4C0A-AB64-E11F7F3CD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933" y="3348567"/>
            <a:ext cx="3557838" cy="2747433"/>
          </a:xfrm>
        </p:spPr>
        <p:txBody>
          <a:bodyPr anchor="t"/>
          <a:lstStyle/>
          <a:p>
            <a:r>
              <a:rPr lang="es-ES" dirty="0"/>
              <a:t>Explicación del proceso.</a:t>
            </a:r>
          </a:p>
          <a:p>
            <a:r>
              <a:rPr lang="es-ES" dirty="0"/>
              <a:t>Análisis de la gráfica. </a:t>
            </a:r>
          </a:p>
          <a:p>
            <a:r>
              <a:rPr lang="es-ES" dirty="0"/>
              <a:t>¿Se ajusta al modelo? (F-test)</a:t>
            </a:r>
          </a:p>
          <a:p>
            <a:r>
              <a:rPr lang="es-ES" dirty="0"/>
              <a:t>¿Son “x1” y “x2” significativas? (t-test)</a:t>
            </a:r>
          </a:p>
        </p:txBody>
      </p:sp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3071A2E-E732-4DF9-8B71-2CA147001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2" r="6160"/>
          <a:stretch/>
        </p:blipFill>
        <p:spPr>
          <a:xfrm>
            <a:off x="4837482" y="351366"/>
            <a:ext cx="7171903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10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11BCAD9-F8AE-4D50-AC12-6DD7AC2A8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6" y="280160"/>
            <a:ext cx="10541000" cy="56301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EB8CC952-FE66-477C-B89C-CECD297CC138}"/>
              </a:ext>
            </a:extLst>
          </p:cNvPr>
          <p:cNvSpPr txBox="1">
            <a:spLocks/>
          </p:cNvSpPr>
          <p:nvPr/>
        </p:nvSpPr>
        <p:spPr>
          <a:xfrm>
            <a:off x="1597071" y="447606"/>
            <a:ext cx="8418996" cy="22471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Plano de la superficie de MLR x1,x2-y</a:t>
            </a:r>
          </a:p>
        </p:txBody>
      </p:sp>
    </p:spTree>
    <p:extLst>
      <p:ext uri="{BB962C8B-B14F-4D97-AF65-F5344CB8AC3E}">
        <p14:creationId xmlns:p14="http://schemas.microsoft.com/office/powerpoint/2010/main" val="608032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F99D98F-0737-48FA-B5F8-FD11CF6BC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16" y="114563"/>
            <a:ext cx="10867884" cy="58046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172BF06-EE23-4BCA-8E6D-42CA66AF06BA}"/>
              </a:ext>
            </a:extLst>
          </p:cNvPr>
          <p:cNvSpPr txBox="1">
            <a:spLocks/>
          </p:cNvSpPr>
          <p:nvPr/>
        </p:nvSpPr>
        <p:spPr>
          <a:xfrm>
            <a:off x="1770637" y="612706"/>
            <a:ext cx="7788229" cy="22471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Línea de regresión x1-y</a:t>
            </a:r>
          </a:p>
        </p:txBody>
      </p:sp>
    </p:spTree>
    <p:extLst>
      <p:ext uri="{BB962C8B-B14F-4D97-AF65-F5344CB8AC3E}">
        <p14:creationId xmlns:p14="http://schemas.microsoft.com/office/powerpoint/2010/main" val="2290520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DF2B7CFE-8903-44FB-B749-F95946437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6" y="206802"/>
            <a:ext cx="10651067" cy="5688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1F1F76E4-1904-4649-B5C6-8711EEB091A2}"/>
              </a:ext>
            </a:extLst>
          </p:cNvPr>
          <p:cNvSpPr txBox="1">
            <a:spLocks/>
          </p:cNvSpPr>
          <p:nvPr/>
        </p:nvSpPr>
        <p:spPr>
          <a:xfrm>
            <a:off x="2028871" y="595773"/>
            <a:ext cx="7508829" cy="22471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Línea de regresión X2-y</a:t>
            </a:r>
          </a:p>
        </p:txBody>
      </p:sp>
    </p:spTree>
    <p:extLst>
      <p:ext uri="{BB962C8B-B14F-4D97-AF65-F5344CB8AC3E}">
        <p14:creationId xmlns:p14="http://schemas.microsoft.com/office/powerpoint/2010/main" val="557778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AA5BF0-7588-4DCA-A05F-C1C8563F7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5" y="1600199"/>
            <a:ext cx="3858757" cy="4297680"/>
          </a:xfrm>
        </p:spPr>
        <p:txBody>
          <a:bodyPr anchor="ctr">
            <a:normAutofit/>
          </a:bodyPr>
          <a:lstStyle/>
          <a:p>
            <a:r>
              <a:rPr lang="es-ES" dirty="0"/>
              <a:t>4. Conclusiones del análisis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6CD614-4D5A-469B-9205-F3A630403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318" y="2065865"/>
            <a:ext cx="6130003" cy="4297680"/>
          </a:xfrm>
        </p:spPr>
        <p:txBody>
          <a:bodyPr anchor="ctr">
            <a:normAutofit/>
          </a:bodyPr>
          <a:lstStyle/>
          <a:p>
            <a:r>
              <a:rPr lang="es-ES" dirty="0"/>
              <a:t>¿Se ha ajustado a nuestra predicción inicial?</a:t>
            </a:r>
          </a:p>
          <a:p>
            <a:r>
              <a:rPr lang="es-ES" dirty="0"/>
              <a:t>Cambios en el uso de </a:t>
            </a:r>
            <a:r>
              <a:rPr lang="es-ES" dirty="0" err="1"/>
              <a:t>datasets</a:t>
            </a:r>
            <a:r>
              <a:rPr lang="es-ES" dirty="0"/>
              <a:t>.</a:t>
            </a:r>
          </a:p>
          <a:p>
            <a:r>
              <a:rPr lang="es-ES" dirty="0"/>
              <a:t>Posibles extensiones en el experimento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0802048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tf00001245_wac</Template>
  <TotalTime>970</TotalTime>
  <Words>173</Words>
  <Application>Microsoft Office PowerPoint</Application>
  <PresentationFormat>Panorámica</PresentationFormat>
  <Paragraphs>30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Wingdings</vt:lpstr>
      <vt:lpstr>Galería</vt:lpstr>
      <vt:lpstr>Previsión del valor de viviendas en taipei</vt:lpstr>
      <vt:lpstr>índice</vt:lpstr>
      <vt:lpstr>1. Introducción  y elección  de  tema</vt:lpstr>
      <vt:lpstr>2.  Análisis de los datos</vt:lpstr>
      <vt:lpstr>3. Resultados de la regresión</vt:lpstr>
      <vt:lpstr>Presentación de PowerPoint</vt:lpstr>
      <vt:lpstr>Presentación de PowerPoint</vt:lpstr>
      <vt:lpstr>Presentación de PowerPoint</vt:lpstr>
      <vt:lpstr>4. Conclusiones del análisis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Previsión del valor de viviendas en taipei</dc:title>
  <dc:creator>Guillem Escriba Molto</dc:creator>
  <cp:lastModifiedBy>Guillem Escriba Molto</cp:lastModifiedBy>
  <cp:revision>1</cp:revision>
  <dcterms:created xsi:type="dcterms:W3CDTF">2022-03-13T19:30:10Z</dcterms:created>
  <dcterms:modified xsi:type="dcterms:W3CDTF">2022-03-14T11:40:38Z</dcterms:modified>
</cp:coreProperties>
</file>